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Zorggroep Triade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Brunssum · 6445PA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74985388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Zorggroep Triade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-19.2%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-19.2%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4.1%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Zorggroep Triade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2026-04-18T01:46:56Z</dcterms:created>
  <dcterms:modified xsi:type="dcterms:W3CDTF">2026-04-18T01:46:56Z</dcterms:modified>
</cp:coreProperties>
</file>