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AParee GGZ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3062MB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74933442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AParee GGZ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-175.8%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24.3%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AParee GGZ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2026-04-17T23:58:56Z</dcterms:created>
  <dcterms:modified xsi:type="dcterms:W3CDTF">2026-04-17T23:58:56Z</dcterms:modified>
</cp:coreProperties>
</file>