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Oh My Mood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1016EJ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74836307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 My Mood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-306.3%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-306.3% (in het onderste kwartiel). Leverage ratio (langlopende schuld / EBITDA): -1.33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79.2%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Oh My Mood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2026-04-18T01:43:54Z</dcterms:created>
  <dcterms:modified xsi:type="dcterms:W3CDTF">2026-04-18T01:43:54Z</dcterms:modified>
</cp:coreProperties>
</file>