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TMP Talent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Boxtel · 5281 JG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74776843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TMP Talent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24.7% (in het onderste kwartiel).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60.5%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TMP Talent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2026-04-18T00:09:27Z</dcterms:created>
  <dcterms:modified xsi:type="dcterms:W3CDTF">2026-04-18T00:09:27Z</dcterms:modified>
</cp:coreProperties>
</file>