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Medische Kliniek Velsen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Velsen-Noord · 1951NA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74627791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Medische Kliniek Velsen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2.6%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65.7%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€555k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Medische Kliniek Velsen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2026-08-17T14:09:02Z</dcterms:created>
  <dcterms:modified xsi:type="dcterms:W3CDTF">2026-08-17T14:09:02Z</dcterms:modified>
</cp:coreProperties>
</file>