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WelBewust Psycholoog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Utrecht · 3544KP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74431196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WelBewust Psycholoog B.V. is actief in Geestelijke Gezondheidszorg.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32.0%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32.0% (onder de mediaan). Leverage ratio (langlopende schuld / EBITDA): 0.00 (boven de mediaan).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16.5% per jaar over 2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€999k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72.1%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65.5%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WelBewust Psycholoog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2026-04-18T03:46:50Z</dcterms:created>
  <dcterms:modified xsi:type="dcterms:W3CDTF">2026-04-18T03:46:50Z</dcterms:modified>
</cp:coreProperties>
</file>