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Curando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Ridderkerk · 2984AN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74383337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Curando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-293.7%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-293.7% (in het onderste kwartiel). Leverage ratio (langlopende schuld / EBITDA): -0.48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73.1%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Curando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2026-04-18T03:34:54Z</dcterms:created>
  <dcterms:modified xsi:type="dcterms:W3CDTF">2026-04-18T03:34:54Z</dcterms:modified>
</cp:coreProperties>
</file>