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VillaRamadas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Geleen · 6163HG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74345303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VillaRamadas GGZ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48.2%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24.0%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VillaRamadas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2026-04-18T03:50:41Z</dcterms:created>
  <dcterms:modified xsi:type="dcterms:W3CDTF">2026-04-18T03:50:41Z</dcterms:modified>
</cp:coreProperties>
</file>