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Psychologische Zorg Noord-Nederland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Haren Gn · 9752 CH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74309323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Psychologische Zorg Noord-Nederland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-9.6%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-9.6% (in het onderste kwartiel). Leverage ratio (langlopende schuld / EBITDA): 1.48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6.5% per jaar over 3 boekjaren.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Psychologische Zorg Noord-Nederland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2026-04-18T03:36:09Z</dcterms:created>
  <dcterms:modified xsi:type="dcterms:W3CDTF">2026-04-18T03:36:09Z</dcterms:modified>
</cp:coreProperties>
</file>