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Adoria Groep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Zeist · 3705PE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74218980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Adoria Groep B.V. is actief in Verpleging, Verzorging &amp; Thuiszorg.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80.2%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80.2% (in het bovenste kwartiel).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3.2% per jaar over 1 boekjaar.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Adoria Groep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2026-04-18T02:11:18Z</dcterms:created>
  <dcterms:modified xsi:type="dcterms:W3CDTF">2026-04-18T02:11:18Z</dcterms:modified>
</cp:coreProperties>
</file>