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Thuiszorg Centrale Nederland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Valkenburg · 6301KH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74127934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Thuiszorg Centrale Nederland is actief in Verpleging, Verzorging &amp; Thuiszorg.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-12.3% (in het onderste kwartiel). Leverage ratio (langlopende schuld / EBITDA): 0.85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17.7%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Thuiszorg Centrale Nederland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2026-04-17T23:59:03Z</dcterms:created>
  <dcterms:modified xsi:type="dcterms:W3CDTF">2026-04-17T23:59:03Z</dcterms:modified>
</cp:coreProperties>
</file>