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Veritas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Linden · 5439NH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74095854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Veritas Zorg B.V. is actief in Verpleging, Verzorging &amp; Thuiszorg. In boekjaar 2022 rapporteerde de organisatie een omzet van €787k met een EBITDA-marge van 29.5%.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29.5%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Veritas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2026-04-18T03:49:56Z</dcterms:created>
  <dcterms:modified xsi:type="dcterms:W3CDTF">2026-04-18T03:49:56Z</dcterms:modified>
</cp:coreProperties>
</file>