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Serenity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Maastricht · 6218CM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73993484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Serenity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-286.0%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-286.0%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35.4%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Serenity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2026-04-17T23:56:56Z</dcterms:created>
  <dcterms:modified xsi:type="dcterms:W3CDTF">2026-04-17T23:56:56Z</dcterms:modified>
</cp:coreProperties>
</file>