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Synergie Psychologie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Losser · 7582 AX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73981613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Synergie Psychologie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55.3%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55.3%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-66.4%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De Synergie Psychologie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2026-04-18T02:21:06Z</dcterms:created>
  <dcterms:modified xsi:type="dcterms:W3CDTF">2026-04-18T02:21:06Z</dcterms:modified>
</cp:coreProperties>
</file>