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Zaggay Zorg en Advies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Rotterdam · 3014GE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73798142 · Boekjaren 2020–2022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Zaggay Zorg en Advies is actief in Verpleging, Verzorging &amp; Thuiszorg. In boekjaar 2022 rapporteerde de organisatie een omzet van €1.8 mln met een EBITDA-marge van 47.9%. De entiteit heeft een volledige rapportage-historie over 3 boekjaren (2020–2022).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€1.8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47.9%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52.3%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47.9% ligt in het bovenste kwartiel van de peer group (mediaan 4.8%, n=1549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52.3% (boven de mediaan).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2022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1549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1828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1681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1549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1496.4%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Zaggay Zorg en Advies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2026-04-18T02:09:20Z</dcterms:created>
  <dcterms:modified xsi:type="dcterms:W3CDTF">2026-04-18T02:09:20Z</dcterms:modified>
</cp:coreProperties>
</file>