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Zorgbureau HomeCare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s-Gravenhage · 2563 AE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73786799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Zorgbureau HomeCare B.V.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37.0%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37.0%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229.3%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Zorgbureau HomeCare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2026-04-18T03:46:54Z</dcterms:created>
  <dcterms:modified xsi:type="dcterms:W3CDTF">2026-04-18T03:46:54Z</dcterms:modified>
</cp:coreProperties>
</file>