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GGZ Interventie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1071DR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73597465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Interventie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-23.5%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-23.5%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43.5%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GGZ Interventie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2026-04-18T01:41:38Z</dcterms:created>
  <dcterms:modified xsi:type="dcterms:W3CDTF">2026-04-18T01:41:38Z</dcterms:modified>
</cp:coreProperties>
</file>