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Oda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Sint-Oedenrode · 5491DC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73418781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Oda 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18.0%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166.8%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Oda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2026-04-18T01:43:31Z</dcterms:created>
  <dcterms:modified xsi:type="dcterms:W3CDTF">2026-04-18T01:43:31Z</dcterms:modified>
</cp:coreProperties>
</file>