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Coöperatie ambulancezorg Zuid-Holland Zuid U.A.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Papendrecht · 3356GA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73378909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Coöperatie ambulancezorg Zuid-Holland Zuid U.A. is actief in Eerstelijnszorg. In boekjaar 2024 rapporteerde de organisatie een omzet van €26.9 mln met een EBITDA-marge van 3.3%.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€26.9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26.8%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3.3% ligt onder de mediaan van de peer group (mediaan 3.8%, n=53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26.8% (in het onderste kwartiel). Leverage ratio (langlopende schuld / EBITDA): 1.97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7.7%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Coöperatie ambulancezorg Zuid-Holland Zuid U.A.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2026-06-17T15:03:36Z</dcterms:created>
  <dcterms:modified xsi:type="dcterms:W3CDTF">2026-06-17T15:03:36Z</dcterms:modified>
</cp:coreProperties>
</file>