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Leven &amp; Zorg WLZ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1062DB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73355542 · Boekjaren 2020–2022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Leven &amp; Zorg WLZ B.V. is actief in Verpleging, Verzorging &amp; Thuiszorg. In boekjaar 2022 rapporteerde de organisatie een omzet van €1.7 mln met een EBITDA-marge van -8.1%. De entiteit heeft een volledige rapportage-historie over 3 boekjaren (2020–2022).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-8.1%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-137.2%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-8.1% ligt in het onderste kwartiel van de peer group (mediaan 4.8%, n=1549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-137.2%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Leven &amp; Zorg WLZ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2026-04-18T01:45:27Z</dcterms:created>
  <dcterms:modified xsi:type="dcterms:W3CDTF">2026-04-18T01:45:27Z</dcterms:modified>
</cp:coreProperties>
</file>