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Gelder Thuiszorg V &amp; V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7311AN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73348740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Gelder Thuiszorg V &amp; V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-92.7%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-92.7% (in het onderste kwartiel). Leverage ratio (langlopende schuld / EBITDA): -6.11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29.9%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Gelder Thuiszorg V &amp; V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2026-04-17T23:56:55Z</dcterms:created>
  <dcterms:modified xsi:type="dcterms:W3CDTF">2026-04-17T23:56:55Z</dcterms:modified>
</cp:coreProperties>
</file>