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PSYTEAM Midden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Wijk bij Duurstede · 3961 XR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73337668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PSYTEAM Midden B.V. is actief in Ziekenhuizen &amp; MSZ. In boekjaar 2023 rapporteerde de organisatie een omzet van €1.3 mln met een EBITDA-marge van 0.2%.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67.2%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0.2% ligt onder de mediaan van de peer group (mediaan 4.2%, n=853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67.2% (in het bovenste kwartiel). Leverage ratio (langlopende schuld / EBITDA): 0.16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53.1%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-335.4%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-263.6%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PSYTEAM Midden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2026-04-18T01:43:32Z</dcterms:created>
  <dcterms:modified xsi:type="dcterms:W3CDTF">2026-04-18T01:43:32Z</dcterms:modified>
</cp:coreProperties>
</file>