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ABR Zorgt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Papendrecht · 3355SK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73336386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 Zorgt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-28.6% (in het onderste kwartiel). Leverage ratio (langlopende schuld / EBITDA): 0.90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-18.6%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ABR Zorgt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2026-04-18T03:39:25Z</dcterms:created>
  <dcterms:modified xsi:type="dcterms:W3CDTF">2026-04-18T03:39:25Z</dcterms:modified>
</cp:coreProperties>
</file>