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Ebony Thuiszorg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2548 NX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73269794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Ebony Thuiszorg B.V. is actief in Verpleging, Verzorging &amp; Thuiszorg. In boekjaar 2023 rapporteerde de organisatie een omzet van €1.3 mln met een EBITDA-marge van 48.6%.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86.4%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48.6% ligt in het bovenste kwartiel van de peer group (mediaan 7.1%, n=1732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86.4%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45.1%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Ebony Thuiszorg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2026-04-18T02:09:55Z</dcterms:created>
  <dcterms:modified xsi:type="dcterms:W3CDTF">2026-04-18T02:09:55Z</dcterms:modified>
</cp:coreProperties>
</file>