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Unilabs Eerstelijnsdiagnostiek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Enschede · 7512 KZ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73150045 · Boekjaren 2022–2023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Unilabs Eerstelijnsdiagnostiek B.V. is actief in Ziekenhuizen &amp; MSZ. In boekjaar 2023 rapporteerde de organisatie een omzet van €62.0 mln met een EBITDA-marge van 8.1%. Rapportage-historie omvat 2 boekjaren.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€62.0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8.1%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-19.0%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8.1% ligt boven de mediaan van de peer group (mediaan 4.2%, n=853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-19.0% (in het onderste kwartiel). Leverage ratio (langlopende schuld / EBITDA): 0.61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250.3% per jaar over 2 boekjaren.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3931920"/>
                <a:gridCol w="393192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-19.0%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0.61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477.9%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2023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903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0.61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892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87.9%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477.9%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774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Unilabs Eerstelijnsdiagnostiek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2026-06-17T15:03:39Z</dcterms:created>
  <dcterms:modified xsi:type="dcterms:W3CDTF">2026-06-17T15:03:39Z</dcterms:modified>
</cp:coreProperties>
</file>