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Medisch Specialistische Coöperatie Kennemerland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Haarlem · 2035 RC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73128007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Medisch Specialistische Coöperatie Kennemerland U.A. is actief in Ziekenhuizen &amp; MSZ. In boekjaar 2024 rapporteerde de organisatie een omzet van €78.4 mln met een EBITDA-marge van 0.2%.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€78.4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0.2% ligt in het onderste kwartiel van de peer group (mediaan 7.6%, n=194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3.8% (onder de mediaan). Leverage ratio (langlopende schuld / EBITDA): 12.49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Medisch Specialistische Coöperatie Kennemerland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2026-06-17T15:09:12Z</dcterms:created>
  <dcterms:modified xsi:type="dcterms:W3CDTF">2026-06-17T15:09:12Z</dcterms:modified>
</cp:coreProperties>
</file>