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Nederlandse Zorg 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2288 EK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73125768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Nederlandse Zorg Centrum is actief in Verpleging, Verzorging &amp; Thuiszorg. In boekjaar 2023 rapporteerde de organisatie een omzet van €1.7 mln met een EBITDA-marge van -0.9%.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-370.2%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-0.9%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-370.2% (in het onderste kwartiel). Leverage ratio (langlopende schuld / EBITDA): -2.92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1.1%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-464.7%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Nederlandse Zorg 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2026-04-17T23:59:02Z</dcterms:created>
  <dcterms:modified xsi:type="dcterms:W3CDTF">2026-04-17T23:59:02Z</dcterms:modified>
</cp:coreProperties>
</file>