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Psycho Medisch Centrum Noord-Holland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Zaandam · 1502GS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72980273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Psycho Medisch Centrum Noord-Holland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-145.2%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-145.2% (in het onderste kwartiel). Leverage ratio (langlopende schuld / EBITDA): —.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44.7%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-15.9%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Psycho Medisch Centrum Noord-Holland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2026-04-17T23:59:04Z</dcterms:created>
  <dcterms:modified xsi:type="dcterms:W3CDTF">2026-04-17T23:59:04Z</dcterms:modified>
</cp:coreProperties>
</file>