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WOC Amsterdam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Diemen · 1112AA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72896663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WOC Amsterdam B.V. is actief in Verpleging, Verzorging &amp; Thuiszorg.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-159.2%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-159.2% (in het onderste kwartiel). Leverage ratio (langlopende schuld / EBITDA): -0.46 (in het onderste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18.7%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-14.7%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-181.4%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-159.2%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-0.46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-159.2%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-0.46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WOC Amsterdam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2026-04-18T00:01:31Z</dcterms:created>
  <dcterms:modified xsi:type="dcterms:W3CDTF">2026-04-18T00:01:31Z</dcterms:modified>
</cp:coreProperties>
</file>