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Vakkundig Zorg Instituut VZI Rijnmond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3083AS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72736313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Vakkundig Zorg Instituut VZI Rijnmond is actief in Verpleging, Verzorging &amp; Thuiszorg. In boekjaar 2022 rapporteerde de organisatie een omzet van €1.3 mln met een EBITDA-marge van 34.6%.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34.6%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49.5%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Vakkundig Zorg Instituut VZI Rijnmond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2026-04-18T03:46:27Z</dcterms:created>
  <dcterms:modified xsi:type="dcterms:W3CDTF">2026-04-18T03:46:27Z</dcterms:modified>
</cp:coreProperties>
</file>