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Sofia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Soest · 3768HD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72710837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Sofia Zorg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-35.1%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-35.1%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10.4%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Sofia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2026-04-18T01:44:06Z</dcterms:created>
  <dcterms:modified xsi:type="dcterms:W3CDTF">2026-04-18T01:44:06Z</dcterms:modified>
</cp:coreProperties>
</file>