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Centrum Kaakchirurgie Eindhoven e.o.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Eindhoven · 5611 EG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72680148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Centrum Kaakchirurgie Eindhoven e.o. is actief in Ziekenhuizen &amp; MSZ. In boekjaar 2023 rapporteerde de organisatie een omzet van €1.1 mln met een EBITDA-marge van -0.3%. De entiteit heeft een volledige rapportage-historie over 4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-0.3%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-11.5%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-0.3% ligt in het onderste kwartiel van de peer group (mediaan 4.2%, n=853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-11.5%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33.5%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Centrum Kaakchirurgie Eindhoven e.o.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2026-04-18T01:45:01Z</dcterms:created>
  <dcterms:modified xsi:type="dcterms:W3CDTF">2026-04-18T01:45:01Z</dcterms:modified>
</cp:coreProperties>
</file>