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Noorderzorg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Delfzijl · 9934EH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72630787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Noorderzorg is actief in Verpleging, Verzorging &amp; Thuiszorg. In boekjaar 2024 rapporteerde de organisatie een omzet van €22.8 mln met een EBITDA-marge van 12.1%.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12.1%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31.7% (onder de mediaan). Leverage ratio (langlopende schuld / EBITDA): 1.26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Noorderzorg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2026-06-17T15:09:12Z</dcterms:created>
  <dcterms:modified xsi:type="dcterms:W3CDTF">2026-06-17T15:09:12Z</dcterms:modified>
</cp:coreProperties>
</file>