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R. Bouwman Psychiatrie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1316BW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72608668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R. Bouwman Psychiatrie B.V.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13.4% (onder de mediaan).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R. Bouwman Psychiatrie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2026-04-18T01:42:56Z</dcterms:created>
  <dcterms:modified xsi:type="dcterms:W3CDTF">2026-04-18T01:42:56Z</dcterms:modified>
</cp:coreProperties>
</file>