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KliniekTwente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Oldenzaal · 7572ZV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72266449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KliniekTwente is actief in Ziekenhuizen &amp; MSZ.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0.7%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35.3% per jaar over 2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73.9%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78.1%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79.1%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KliniekTwente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2026-04-18T02:22:51Z</dcterms:created>
  <dcterms:modified xsi:type="dcterms:W3CDTF">2026-04-18T02:22:51Z</dcterms:modified>
</cp:coreProperties>
</file>