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Home Instead Thuisservice Leiden e.o.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Alphen aan den Rijn · 2402ZN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72263903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Instead Thuisservice Leiden e.o.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-286.5%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Home Instead Thuisservice Leiden e.o.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2026-04-17T23:58:20Z</dcterms:created>
  <dcterms:modified xsi:type="dcterms:W3CDTF">2026-04-17T23:58:20Z</dcterms:modified>
</cp:coreProperties>
</file>