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Good For You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Rijswijk · 2288 GK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72260106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Good For You is actief in Verpleging, Verzorging &amp; Thuiszorg. In boekjaar 2023 rapporteerde de organisatie een omzet van €641k met een EBITDA-marge van -27.5%. De entiteit heeft een volledige rapportage-historie over 3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€641k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-27.5%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-273.4%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-27.5%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-273.4% (in het onderste kwartiel). Leverage ratio (langlopende schuld / EBITDA): -2.09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-6.2%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Good For You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2026-04-17T23:57:50Z</dcterms:created>
  <dcterms:modified xsi:type="dcterms:W3CDTF">2026-04-17T23:57:50Z</dcterms:modified>
</cp:coreProperties>
</file>