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Beacura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 Helder · 1781HC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72234156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Beacura is actief in Geestelijke Gezondheidszorg.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-78.8% (in het onderste kwartiel). Leverage ratio (langlopende schuld / EBITDA): 1.70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Beacura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2026-04-18T01:45:09Z</dcterms:created>
  <dcterms:modified xsi:type="dcterms:W3CDTF">2026-04-18T01:45:09Z</dcterms:modified>
</cp:coreProperties>
</file>