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RenQli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Utrecht · 3526VD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72142804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RenQli B.V. is actief in Gehandicaptenzorg.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65.3%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36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65.3% (boven de mediaan). Leverage ratio (langlopende schuld / EBITDA): 0.04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63.1%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RenQli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2026-04-18T02:07:08Z</dcterms:created>
  <dcterms:modified xsi:type="dcterms:W3CDTF">2026-04-18T02:07:08Z</dcterms:modified>
</cp:coreProperties>
</file>