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Zorgboerderij Ensink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Enschede · 7524 PM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72053712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Zorgboerderij Ensink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-17.4%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-17.4%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Zorgboerderij Ensink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2026-04-18T01:44:07Z</dcterms:created>
  <dcterms:modified xsi:type="dcterms:W3CDTF">2026-04-18T01:44:07Z</dcterms:modified>
</cp:coreProperties>
</file>