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De Heeren van de Archipel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ZKH — Ziekenhuizen &amp; MSZ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s-Gravenhage · 2514EL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71901892 · Boekjaren 2020–2024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 Heeren van de Archipel B.V. is actief in Ziekenhuizen &amp; MSZ. In boekjaar 2024 rapporteerde de organisatie een omzet van —. De entiteit heeft een volledige rapportage-historie over 5 boekjaren (2020–2024).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69.2%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69.2% (in het bovenste kwartiel). Leverage ratio (langlopende schuld / EBITDA): 0.00 (boven de mediaan).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Omzet-groei gemiddeld 13.3% per jaar over 1 boekjaar.  Sterke groeitrend — waard te onderzoeken of dit organisch dan wel via acquisitie is.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72768"/>
                <a:gridCol w="1572768"/>
                <a:gridCol w="1572768"/>
                <a:gridCol w="1572768"/>
                <a:gridCol w="1572768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2021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€358k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€492k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€319k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€501k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44.1%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€267k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€380k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€59k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€233k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€299k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€403k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€842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€342k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€165k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€141k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€250k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€153k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22.6%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63.1%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74.0%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35.6%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69.2%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13.3%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ZKH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32.4%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60.4%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69.2%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743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1.23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512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26.5%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50.7%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194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6.0%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9.4%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153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De Heeren van de Archipel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2026-04-18T02:24:44Z</dcterms:created>
  <dcterms:modified xsi:type="dcterms:W3CDTF">2026-04-18T02:24:44Z</dcterms:modified>
</cp:coreProperties>
</file>