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Vierstroom Verpleeg Thuis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Gouda · 2803 PB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71835830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Vierstroom Verpleeg Thuis B.V. is actief in Verpleging, Verzorging &amp; Thuiszorg. In boekjaar 2024 rapporteerde de organisatie een omzet van —.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25.1%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22.5% per jaar over 1 boekjaar.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Vierstroom Verpleeg Thuis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2026-08-17T14:05:32Z</dcterms:created>
  <dcterms:modified xsi:type="dcterms:W3CDTF">2026-08-17T14:05:32Z</dcterms:modified>
</cp:coreProperties>
</file>