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Vierstroom Verpleeg Thuis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 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71835830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Vierstroom Verpleeg Thuis B.V.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22.5%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Vierstroom Verpleeg Thuis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2026-06-17T14:09:53Z</dcterms:created>
  <dcterms:modified xsi:type="dcterms:W3CDTF">2026-06-17T14:09:53Z</dcterms:modified>
</cp:coreProperties>
</file>