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Palliatief Thuiszorg Nederland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Eemnes · 3755 BS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71763015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Palliatief Thuiszorg Nederland B.V. is actief in Verpleging, Verzorging &amp; Thuiszorg. In boekjaar 2023 rapporteerde de organisatie een omzet van €936k met een EBITDA-marge van -11.4%.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€936k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-11.4%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-349.9%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-11.4%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-349.9% (in het onderste kwartiel). Leverage ratio (langlopende schuld / EBITDA): -1.85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-14.8%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-349.9%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-349.9%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-1.85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Palliatief Thuiszorg Nederland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2026-04-17T23:57:49Z</dcterms:created>
  <dcterms:modified xsi:type="dcterms:W3CDTF">2026-04-17T23:57:49Z</dcterms:modified>
</cp:coreProperties>
</file>