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Bernadetta Zorg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Amsterdam · 1102 ZK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71745696 · Boekjaren 2020–2023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Bernadetta Zorg B.V. is actief in Verpleging, Verzorging &amp; Thuiszorg. In boekjaar 2023 rapporteerde de organisatie een omzet van €624k met een EBITDA-marge van -50.8%. De entiteit heeft een volledige rapportage-historie over 4 boekjaren (2020–2023).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€624k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-50.8%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-141.5%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-50.8% ligt in het onderste kwartiel van de peer group (mediaan 7.1%, n=1732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-141.5% (in het onderste kwartiel). Leverage ratio (langlopende schuld / EBITDA): -0.12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-33.5% per jaar over 1 boekjaar.  Krimp in omzet — onderzoek naar onderliggende oorzaken (volume, tariefdruk, afslanking).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965960"/>
                <a:gridCol w="1965960"/>
                <a:gridCol w="1965960"/>
                <a:gridCol w="19659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€-69k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-7.4%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-50.8%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€-71k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€-320k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€-255k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23.2%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-141.5%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2023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-50.8%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47.2%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-141.5%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-0.12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1913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1732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-21.3%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-33.5%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1452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Bernadetta Zorg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2026-04-17T23:58:20Z</dcterms:created>
  <dcterms:modified xsi:type="dcterms:W3CDTF">2026-04-17T23:58:20Z</dcterms:modified>
</cp:coreProperties>
</file>