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Home Instead Thuisservice Enschede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Hengelo · 7556 BM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71663703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 Instead Thuisservice Enschede B.V. is actief in Verpleging, Verzorging &amp; Thuiszorg. In boekjaar 2023 rapporteerde de organisatie een omzet van €2.1 mln met een EBITDA-marge van -1.6%.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-49.8%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-1.6%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-49.8% (in het onderste kwartiel). Leverage ratio (langlopende schuld / EBITDA): -9.94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21.6%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Home Instead Thuisservice Enschede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2026-04-18T01:36:49Z</dcterms:created>
  <dcterms:modified xsi:type="dcterms:W3CDTF">2026-04-18T01:36:49Z</dcterms:modified>
</cp:coreProperties>
</file>