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 MRI Zen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Sluis · 4524EG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71539328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MRI Zen B.V.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-481.2%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-481.2% (in het onderste kwartiel). Leverage ratio (langlopende schuld / EBITDA): -72.35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-21.2%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-344.7%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-344.3%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-389.4%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-481.2%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-129.64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-72.35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-481.2%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-72.35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Open MRI Zen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2026-04-18T00:00:32Z</dcterms:created>
  <dcterms:modified xsi:type="dcterms:W3CDTF">2026-04-18T00:00:32Z</dcterms:modified>
</cp:coreProperties>
</file>