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Trauma Centrum 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Vorden · 7251LD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71492453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Trauma Centrum Nederland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-9.0% (in het onderste kwartiel). Leverage ratio (langlopende schuld / EBITDA): 0.10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5.6%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Trauma Centrum 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2026-04-18T01:44:04Z</dcterms:created>
  <dcterms:modified xsi:type="dcterms:W3CDTF">2026-04-18T01:44:04Z</dcterms:modified>
</cp:coreProperties>
</file>