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Zorginstelling Sterk in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Veenendaal · 3905 PH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71488138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Zorginstelling Sterk in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68.9%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68.9%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-11.0%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Zorginstelling Sterk in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2026-04-18T02:09:16Z</dcterms:created>
  <dcterms:modified xsi:type="dcterms:W3CDTF">2026-04-18T02:09:16Z</dcterms:modified>
</cp:coreProperties>
</file>