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Halte Zomervilla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Nieuw-Beijerland · 3264 AN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71406433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Halte Zomervilla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66.2%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66.2% (boven de mediaan). Leverage ratio (langlopende schuld / EBITDA): 1.98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-5.0%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Halte Zomervilla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2026-04-18T02:09:16Z</dcterms:created>
  <dcterms:modified xsi:type="dcterms:W3CDTF">2026-04-18T02:09:16Z</dcterms:modified>
</cp:coreProperties>
</file>