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Eminent Wonen &amp; Zorg Enschede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7512DL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71331263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Eminent Wonen &amp; Zorg Enschede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95.3%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235.4%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Eminent Wonen &amp; Zorg Enschede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2026-04-18T03:46:53Z</dcterms:created>
  <dcterms:modified xsi:type="dcterms:W3CDTF">2026-04-18T03:46:53Z</dcterms:modified>
</cp:coreProperties>
</file>